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0"/>
    <p:restoredTop sz="94694"/>
  </p:normalViewPr>
  <p:slideViewPr>
    <p:cSldViewPr snapToGrid="0">
      <p:cViewPr varScale="1">
        <p:scale>
          <a:sx n="110" d="100"/>
          <a:sy n="110" d="100"/>
        </p:scale>
        <p:origin x="1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53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0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93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3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4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0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1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11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24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2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0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logo, yazı tipi içeren bir resim&#10;&#10;Açıklama otomatik olarak oluşturuldu">
            <a:extLst>
              <a:ext uri="{FF2B5EF4-FFF2-40B4-BE49-F238E27FC236}">
                <a16:creationId xmlns:a16="http://schemas.microsoft.com/office/drawing/2014/main" id="{5BE757CB-D25F-252E-1B1C-FAF8919E3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148"/>
            <a:ext cx="10694853" cy="7557527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BELGEYİ VEREN BİRİM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20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20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20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80354" y="4501540"/>
            <a:ext cx="7731102" cy="18209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 ................................................................... tarafından 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“............................................................” etkinliğine katkılarınızdan dolayı teşekkür eder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başarılarınızın devamını dileriz.</a:t>
            </a: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4223554" y="6636018"/>
            <a:ext cx="2244702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14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Görevi</a:t>
            </a:r>
          </a:p>
        </p:txBody>
      </p:sp>
    </p:spTree>
    <p:extLst>
      <p:ext uri="{BB962C8B-B14F-4D97-AF65-F5344CB8AC3E}">
        <p14:creationId xmlns:p14="http://schemas.microsoft.com/office/powerpoint/2010/main" val="1590431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</TotalTime>
  <Words>26</Words>
  <Application>Microsoft Macintosh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emre cagman</cp:lastModifiedBy>
  <cp:revision>4</cp:revision>
  <dcterms:created xsi:type="dcterms:W3CDTF">2023-06-06T10:39:43Z</dcterms:created>
  <dcterms:modified xsi:type="dcterms:W3CDTF">2023-10-13T06:46:52Z</dcterms:modified>
</cp:coreProperties>
</file>